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5" r:id="rId6"/>
  </p:sldIdLst>
  <p:sldSz cx="12192000" cy="6858000"/>
  <p:notesSz cx="6802438" cy="993457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8253" cy="498634"/>
          </a:xfrm>
          <a:prstGeom prst="rect">
            <a:avLst/>
          </a:prstGeom>
        </p:spPr>
        <p:txBody>
          <a:bodyPr vert="horz" lIns="91495" tIns="45747" rIns="91495" bIns="457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2596" y="1"/>
            <a:ext cx="2948253" cy="498634"/>
          </a:xfrm>
          <a:prstGeom prst="rect">
            <a:avLst/>
          </a:prstGeom>
        </p:spPr>
        <p:txBody>
          <a:bodyPr vert="horz" lIns="91495" tIns="45747" rIns="91495" bIns="45747" rtlCol="0"/>
          <a:lstStyle>
            <a:lvl1pPr algn="r">
              <a:defRPr sz="1200"/>
            </a:lvl1pPr>
          </a:lstStyle>
          <a:p>
            <a:fld id="{FC82511A-543C-4122-8740-073BAEE6B0C2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35941"/>
            <a:ext cx="2948253" cy="498634"/>
          </a:xfrm>
          <a:prstGeom prst="rect">
            <a:avLst/>
          </a:prstGeom>
        </p:spPr>
        <p:txBody>
          <a:bodyPr vert="horz" lIns="91495" tIns="45747" rIns="91495" bIns="457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2596" y="9435941"/>
            <a:ext cx="2948253" cy="498634"/>
          </a:xfrm>
          <a:prstGeom prst="rect">
            <a:avLst/>
          </a:prstGeom>
        </p:spPr>
        <p:txBody>
          <a:bodyPr vert="horz" lIns="91495" tIns="45747" rIns="91495" bIns="45747" rtlCol="0" anchor="b"/>
          <a:lstStyle>
            <a:lvl1pPr algn="r">
              <a:defRPr sz="1200"/>
            </a:lvl1pPr>
          </a:lstStyle>
          <a:p>
            <a:fld id="{B632CCDF-B8B7-49C7-913F-993B2AA986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363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9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79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D9692-4D36-4BB9-87C3-34A94AF1BF89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1038" y="4781550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6100"/>
            <a:ext cx="29479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2863" y="9436100"/>
            <a:ext cx="29479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7534-37ED-426C-88B5-AB53C3154E1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978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7534-37ED-426C-88B5-AB53C3154E1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844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7534-37ED-426C-88B5-AB53C3154E1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8558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7534-37ED-426C-88B5-AB53C3154E1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9779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7534-37ED-426C-88B5-AB53C3154E1A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8446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7534-37ED-426C-88B5-AB53C3154E1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785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92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74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25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586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877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342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025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938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103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15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819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9AC44-5B04-46A6-8932-F8244BE46B53}" type="datetimeFigureOut">
              <a:rPr lang="nl-NL" smtClean="0"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5806-E8C8-4D5C-A1DB-8AF193F379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81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juste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juste.n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juste.nl/m.breeuwer@adjuste.n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juste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205047" y="1214438"/>
            <a:ext cx="12020204" cy="23876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   EEN  GOED                                                    EEN GOED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   CONTRACT                                			   CONTACT</a:t>
            </a:r>
            <a:br>
              <a:rPr lang="nl-NL" dirty="0" smtClean="0"/>
            </a:br>
            <a:r>
              <a:rPr lang="nl-NL" dirty="0" smtClean="0"/>
              <a:t>           =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4294967295"/>
          </p:nvPr>
        </p:nvSpPr>
        <p:spPr>
          <a:xfrm flipH="1">
            <a:off x="-45719" y="3724102"/>
            <a:ext cx="45719" cy="1533697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03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nl-NL" dirty="0" smtClean="0"/>
              <a:t>Legal </a:t>
            </a:r>
            <a:r>
              <a:rPr lang="nl-NL" dirty="0" err="1" smtClean="0"/>
              <a:t>Contracting</a:t>
            </a:r>
            <a:r>
              <a:rPr lang="nl-NL" dirty="0" smtClean="0"/>
              <a:t>/Management</a:t>
            </a:r>
            <a:r>
              <a:rPr lang="nl-NL" sz="1200" dirty="0" smtClean="0"/>
              <a:t/>
            </a:r>
            <a:br>
              <a:rPr lang="nl-NL" sz="1200" dirty="0" smtClean="0"/>
            </a:br>
            <a:r>
              <a:rPr lang="nl-NL" sz="1200" dirty="0" smtClean="0">
                <a:hlinkClick r:id="rId3"/>
              </a:rPr>
              <a:t>www.adjuste.nl</a:t>
            </a:r>
            <a:r>
              <a:rPr lang="nl-NL" sz="1200" dirty="0" smtClean="0"/>
              <a:t> / m.breeuwer@adjuste.nl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17312"/>
            <a:ext cx="10515600" cy="4351338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Is een goe</a:t>
            </a:r>
            <a:r>
              <a:rPr lang="nl-NL" dirty="0" smtClean="0"/>
              <a:t>d contract nodig?</a:t>
            </a:r>
          </a:p>
          <a:p>
            <a:endParaRPr lang="nl-NL" dirty="0"/>
          </a:p>
          <a:p>
            <a:r>
              <a:rPr lang="nl-NL" dirty="0" smtClean="0"/>
              <a:t>Voor wie maakt u het contract?</a:t>
            </a:r>
          </a:p>
          <a:p>
            <a:endParaRPr lang="nl-NL" dirty="0"/>
          </a:p>
          <a:p>
            <a:r>
              <a:rPr lang="nl-NL" dirty="0" smtClean="0"/>
              <a:t>Wat is een goed contract?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11" y="610688"/>
            <a:ext cx="1429294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6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nl-NL" dirty="0"/>
              <a:t>Legal </a:t>
            </a:r>
            <a:r>
              <a:rPr lang="nl-NL" dirty="0" err="1" smtClean="0"/>
              <a:t>Contracting</a:t>
            </a:r>
            <a:r>
              <a:rPr lang="nl-NL" dirty="0" smtClean="0"/>
              <a:t>/Management</a:t>
            </a:r>
            <a:r>
              <a:rPr lang="nl-NL" sz="1200" dirty="0" smtClean="0"/>
              <a:t/>
            </a:r>
            <a:br>
              <a:rPr lang="nl-NL" sz="1200" dirty="0" smtClean="0"/>
            </a:br>
            <a:r>
              <a:rPr lang="nl-NL" sz="1200" dirty="0" smtClean="0">
                <a:hlinkClick r:id="rId3"/>
              </a:rPr>
              <a:t>www.adjuste.nl</a:t>
            </a:r>
            <a:r>
              <a:rPr lang="nl-NL" sz="1200" dirty="0" smtClean="0"/>
              <a:t> / m.breeuwer@adjuste.nl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Waaruit bestaat een contract?</a:t>
            </a:r>
          </a:p>
          <a:p>
            <a:pPr marL="0" indent="0">
              <a:buNone/>
            </a:pP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Verdeling van wederzijdse rechten en plichten en risico’s</a:t>
            </a:r>
          </a:p>
          <a:p>
            <a:pPr marL="514350" indent="-514350">
              <a:buAutoNum type="arabicPeriod"/>
            </a:pPr>
            <a:r>
              <a:rPr lang="nl-NL" dirty="0" smtClean="0"/>
              <a:t>Maatwerk (Kern-) bepalingen w.o. definities</a:t>
            </a:r>
          </a:p>
          <a:p>
            <a:pPr marL="514350" indent="-514350">
              <a:buAutoNum type="arabicPeriod"/>
            </a:pPr>
            <a:r>
              <a:rPr lang="nl-NL" dirty="0" smtClean="0"/>
              <a:t>Algemene Bepalingen</a:t>
            </a:r>
          </a:p>
          <a:p>
            <a:pPr marL="514350" indent="-514350">
              <a:buAutoNum type="arabicPeriod"/>
            </a:pPr>
            <a:r>
              <a:rPr lang="nl-NL" dirty="0" smtClean="0"/>
              <a:t>Rest bepalingen</a:t>
            </a:r>
          </a:p>
          <a:p>
            <a:pPr marL="514350" indent="-514350">
              <a:buAutoNum type="arabicPeriod"/>
            </a:pPr>
            <a:r>
              <a:rPr lang="nl-NL" dirty="0" smtClean="0"/>
              <a:t>Bijlagen</a:t>
            </a:r>
          </a:p>
          <a:p>
            <a:pPr marL="514350" indent="-514350">
              <a:buAutoNum type="arabicPeriod"/>
            </a:pPr>
            <a:r>
              <a:rPr lang="nl-NL" dirty="0" smtClean="0"/>
              <a:t>Algemene voorwaarden: van uzelf of van de andere partij?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11" y="610688"/>
            <a:ext cx="1429294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285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l-NL" dirty="0" smtClean="0"/>
              <a:t>Legal </a:t>
            </a:r>
            <a:r>
              <a:rPr lang="nl-NL" dirty="0" err="1" smtClean="0"/>
              <a:t>Contracting</a:t>
            </a:r>
            <a:r>
              <a:rPr lang="nl-NL" dirty="0" smtClean="0"/>
              <a:t>/Management</a:t>
            </a:r>
            <a:r>
              <a:rPr lang="nl-NL" sz="1200" dirty="0"/>
              <a:t/>
            </a:r>
            <a:br>
              <a:rPr lang="nl-NL" sz="1200" dirty="0"/>
            </a:br>
            <a:r>
              <a:rPr lang="nl-NL" sz="1200" dirty="0" smtClean="0">
                <a:hlinkClick r:id="rId3"/>
              </a:rPr>
              <a:t>www.adjuste.nl/m.breeuwer@adjuste.nl</a:t>
            </a:r>
            <a:r>
              <a:rPr lang="nl-NL" sz="1200" dirty="0" smtClean="0"/>
              <a:t> 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33938"/>
            <a:ext cx="10515600" cy="4351338"/>
          </a:xfrm>
        </p:spPr>
        <p:txBody>
          <a:bodyPr>
            <a:normAutofit/>
          </a:bodyPr>
          <a:lstStyle/>
          <a:p>
            <a:endParaRPr lang="nl-NL" dirty="0" smtClean="0"/>
          </a:p>
          <a:p>
            <a:r>
              <a:rPr lang="nl-NL" dirty="0" smtClean="0"/>
              <a:t>Maatwerk/kernbepalingen: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formuleer de 5 tot 10 belangrijkste aspecten voor u in het contract</a:t>
            </a:r>
          </a:p>
          <a:p>
            <a:pPr>
              <a:buFontTx/>
              <a:buChar char="-"/>
            </a:pPr>
            <a:r>
              <a:rPr lang="nl-NL" dirty="0" smtClean="0"/>
              <a:t>Bespreek dit met uw contractspartij</a:t>
            </a:r>
          </a:p>
          <a:p>
            <a:pPr>
              <a:buFontTx/>
              <a:buChar char="-"/>
            </a:pPr>
            <a:r>
              <a:rPr lang="nl-NL" dirty="0" smtClean="0"/>
              <a:t>Bij overeenstemming kan contract opgesteld worden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11" y="610688"/>
            <a:ext cx="1429294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95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nl-NL" dirty="0"/>
              <a:t>Legal </a:t>
            </a:r>
            <a:r>
              <a:rPr lang="nl-NL" dirty="0" err="1" smtClean="0"/>
              <a:t>Contracting</a:t>
            </a:r>
            <a:r>
              <a:rPr lang="nl-NL" dirty="0" smtClean="0"/>
              <a:t>/management</a:t>
            </a:r>
            <a:r>
              <a:rPr lang="nl-NL" sz="1200" dirty="0" smtClean="0"/>
              <a:t/>
            </a:r>
            <a:br>
              <a:rPr lang="nl-NL" sz="1200" dirty="0" smtClean="0"/>
            </a:br>
            <a:r>
              <a:rPr lang="nl-NL" sz="1200" dirty="0" smtClean="0">
                <a:hlinkClick r:id="rId3"/>
              </a:rPr>
              <a:t>www.adjuste.nl</a:t>
            </a:r>
            <a:r>
              <a:rPr lang="nl-NL" sz="1200" dirty="0" smtClean="0"/>
              <a:t> / m.breeuwer@adjuste.nl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nl-NL" dirty="0" smtClean="0"/>
          </a:p>
          <a:p>
            <a:r>
              <a:rPr lang="nl-NL" sz="5100" dirty="0" smtClean="0"/>
              <a:t>Internationale contracten:</a:t>
            </a:r>
          </a:p>
          <a:p>
            <a:pPr marL="0" indent="0">
              <a:buNone/>
            </a:pPr>
            <a:r>
              <a:rPr lang="nl-NL" sz="5100" dirty="0" smtClean="0"/>
              <a:t>-rechtskeuze en keuze woonplaats</a:t>
            </a:r>
          </a:p>
          <a:p>
            <a:pPr marL="0" indent="0">
              <a:buNone/>
            </a:pPr>
            <a:r>
              <a:rPr lang="nl-NL" sz="5100" dirty="0" smtClean="0"/>
              <a:t>-taalkeuze en begrippen centraal</a:t>
            </a:r>
          </a:p>
          <a:p>
            <a:pPr marL="0" indent="0">
              <a:buNone/>
            </a:pPr>
            <a:r>
              <a:rPr lang="nl-NL" sz="5100" dirty="0" smtClean="0"/>
              <a:t>-</a:t>
            </a:r>
            <a:r>
              <a:rPr lang="nl-NL" sz="5100" dirty="0" err="1" smtClean="0"/>
              <a:t>Incoterms</a:t>
            </a:r>
            <a:r>
              <a:rPr lang="nl-NL" sz="5100" dirty="0" smtClean="0"/>
              <a:t> en Weens Koopverdrag</a:t>
            </a:r>
          </a:p>
          <a:p>
            <a:pPr marL="0" indent="0">
              <a:buNone/>
            </a:pPr>
            <a:r>
              <a:rPr lang="nl-NL" sz="5100" dirty="0" smtClean="0"/>
              <a:t>-wat is ‘’</a:t>
            </a:r>
            <a:r>
              <a:rPr lang="nl-NL" sz="5100" dirty="0" err="1" smtClean="0"/>
              <a:t>Haviltexen</a:t>
            </a:r>
            <a:r>
              <a:rPr lang="nl-NL" sz="5100" dirty="0" smtClean="0"/>
              <a:t>’’?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5900" dirty="0" smtClean="0"/>
              <a:t>VRAGE</a:t>
            </a:r>
            <a:r>
              <a:rPr lang="nl-NL" sz="5900" dirty="0" smtClean="0"/>
              <a:t>N </a:t>
            </a:r>
            <a:r>
              <a:rPr lang="nl-NL" sz="5900" dirty="0" smtClean="0"/>
              <a:t>??????????+</a:t>
            </a:r>
          </a:p>
          <a:p>
            <a:pPr marL="0" indent="0">
              <a:buNone/>
            </a:pPr>
            <a:r>
              <a:rPr lang="nl-NL" dirty="0" smtClean="0"/>
              <a:t>       </a:t>
            </a:r>
            <a:endParaRPr lang="nl-NL" dirty="0"/>
          </a:p>
          <a:p>
            <a:pPr marL="0" indent="0">
              <a:buNone/>
            </a:pPr>
            <a:r>
              <a:rPr lang="nl-NL" sz="1400" dirty="0" smtClean="0">
                <a:sym typeface="Wingdings 2" panose="05020102010507070707" pitchFamily="18" charset="2"/>
              </a:rPr>
              <a:t>									+31 (0)6 23 43 43 51</a:t>
            </a:r>
          </a:p>
          <a:p>
            <a:pPr marL="0" indent="0">
              <a:buNone/>
            </a:pPr>
            <a:r>
              <a:rPr lang="nl-NL" sz="1400" dirty="0" smtClean="0">
                <a:latin typeface="Wingdings" panose="05000000000000000000" pitchFamily="2" charset="2"/>
              </a:rPr>
              <a:t>									*</a:t>
            </a:r>
            <a:r>
              <a:rPr lang="nl-NL" sz="1400" dirty="0" smtClean="0"/>
              <a:t> m.breeuwer@adjuste.nl</a:t>
            </a:r>
          </a:p>
          <a:p>
            <a:pPr marL="0" indent="0">
              <a:buNone/>
            </a:pPr>
            <a:r>
              <a:rPr lang="nl-NL" sz="1400" dirty="0" smtClean="0"/>
              <a:t>									www.adjuste.nl</a:t>
            </a:r>
          </a:p>
          <a:p>
            <a:pPr marL="0" indent="0">
              <a:buNone/>
            </a:pPr>
            <a:r>
              <a:rPr lang="nl-NL" sz="1400" dirty="0" smtClean="0"/>
              <a:t>									Tynaarlo / WFC Amsterdam</a:t>
            </a:r>
            <a:endParaRPr lang="nl-NL" sz="1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511" y="610688"/>
            <a:ext cx="1429294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9907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205</Words>
  <Application>Microsoft Office PowerPoint</Application>
  <PresentationFormat>Breedbeeld</PresentationFormat>
  <Paragraphs>43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Wingdings 2</vt:lpstr>
      <vt:lpstr>Kantoorthema</vt:lpstr>
      <vt:lpstr>   EEN  GOED                                                    EEN GOED     CONTRACT                                      CONTACT            =</vt:lpstr>
      <vt:lpstr>Legal Contracting/Management www.adjuste.nl / m.breeuwer@adjuste.nl</vt:lpstr>
      <vt:lpstr>Legal Contracting/Management www.adjuste.nl / m.breeuwer@adjuste.nl</vt:lpstr>
      <vt:lpstr>Legal Contracting/Management www.adjuste.nl/m.breeuwer@adjuste.nl   </vt:lpstr>
      <vt:lpstr>Legal Contracting/management www.adjuste.nl / m.breeuwer@adjuste.nl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Contracten in duitsland</dc:title>
  <dc:creator>Miryam Breeuwer</dc:creator>
  <cp:lastModifiedBy>Miryam Breeuwer</cp:lastModifiedBy>
  <cp:revision>13</cp:revision>
  <cp:lastPrinted>2017-10-12T08:18:22Z</cp:lastPrinted>
  <dcterms:created xsi:type="dcterms:W3CDTF">2017-10-11T14:38:21Z</dcterms:created>
  <dcterms:modified xsi:type="dcterms:W3CDTF">2021-01-13T11:57:09Z</dcterms:modified>
</cp:coreProperties>
</file>